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94" autoAdjust="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5CFD9A4-0A01-F322-3CE9-FBC9DCC7C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560533"/>
          </a:xfrm>
        </p:spPr>
        <p:txBody>
          <a:bodyPr/>
          <a:lstStyle/>
          <a:p>
            <a:r>
              <a:rPr lang="en-US" dirty="0"/>
              <a:t>Biggest Movers of {Date}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70F6B80-904C-89DD-23A4-6B147790A40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00538" y="1658073"/>
            <a:ext cx="4062711" cy="3956343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{Best Stock} - {Best Ticker}</a:t>
            </a:r>
          </a:p>
          <a:p>
            <a:r>
              <a:rPr lang="en-US" dirty="0">
                <a:solidFill>
                  <a:schemeClr val="accent6">
                    <a:lumMod val="75000"/>
                    <a:lumOff val="25000"/>
                  </a:schemeClr>
                </a:solidFill>
              </a:rPr>
              <a:t>       {Best Variation}</a:t>
            </a:r>
          </a:p>
          <a:p>
            <a:r>
              <a:rPr lang="en-US" dirty="0"/>
              <a:t>{Best Headline}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400" i="1" dirty="0"/>
              <a:t>Source: {Best Source}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43352A2-1F15-8620-C5A9-FAD6DB8BC8E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588311" y="1658072"/>
            <a:ext cx="4203151" cy="3956343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{Worst Stock} - {Worst Ticker}</a:t>
            </a:r>
          </a:p>
          <a:p>
            <a:r>
              <a:rPr lang="en-US" dirty="0">
                <a:solidFill>
                  <a:srgbClr val="FF0000"/>
                </a:solidFill>
              </a:rPr>
              <a:t>       {Worst Variation}</a:t>
            </a:r>
          </a:p>
          <a:p>
            <a:r>
              <a:rPr lang="en-US" dirty="0"/>
              <a:t>{Worst Headline}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400" i="1" dirty="0"/>
              <a:t>Source: {Worst Source}</a:t>
            </a:r>
          </a:p>
        </p:txBody>
      </p:sp>
      <p:sp>
        <p:nvSpPr>
          <p:cNvPr id="2" name="Best Image">
            <a:extLst>
              <a:ext uri="{FF2B5EF4-FFF2-40B4-BE49-F238E27FC236}">
                <a16:creationId xmlns:a16="http://schemas.microsoft.com/office/drawing/2014/main" id="{F1DBBC8A-431F-ECB7-9301-7A87213FA79A}"/>
              </a:ext>
            </a:extLst>
          </p:cNvPr>
          <p:cNvSpPr/>
          <p:nvPr/>
        </p:nvSpPr>
        <p:spPr>
          <a:xfrm>
            <a:off x="1400538" y="3282696"/>
            <a:ext cx="3372630" cy="179925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orst Image">
            <a:extLst>
              <a:ext uri="{FF2B5EF4-FFF2-40B4-BE49-F238E27FC236}">
                <a16:creationId xmlns:a16="http://schemas.microsoft.com/office/drawing/2014/main" id="{7A78E01A-054C-03DD-7136-85B7509D6CAE}"/>
              </a:ext>
            </a:extLst>
          </p:cNvPr>
          <p:cNvSpPr/>
          <p:nvPr/>
        </p:nvSpPr>
        <p:spPr>
          <a:xfrm>
            <a:off x="6588311" y="3282696"/>
            <a:ext cx="3372630" cy="179925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 descr="Caret Up with solid fill">
            <a:extLst>
              <a:ext uri="{FF2B5EF4-FFF2-40B4-BE49-F238E27FC236}">
                <a16:creationId xmlns:a16="http://schemas.microsoft.com/office/drawing/2014/main" id="{D8D6FE3D-0D1E-2A38-C0A0-C5D5C9ED2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121" y="1984248"/>
            <a:ext cx="310896" cy="310896"/>
          </a:xfrm>
          <a:prstGeom prst="rect">
            <a:avLst/>
          </a:prstGeom>
        </p:spPr>
      </p:pic>
      <p:pic>
        <p:nvPicPr>
          <p:cNvPr id="6" name="Graphic 5" descr="Caret Up with solid fill">
            <a:extLst>
              <a:ext uri="{FF2B5EF4-FFF2-40B4-BE49-F238E27FC236}">
                <a16:creationId xmlns:a16="http://schemas.microsoft.com/office/drawing/2014/main" id="{748B8360-AD9E-11B5-B030-07F509D10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6691865" y="1984248"/>
            <a:ext cx="310896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46597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{7657402F-0448-4226-83BF-408D12A7022E}tf10081922_win32</Template>
  <TotalTime>193</TotalTime>
  <Words>54</Words>
  <Application>Microsoft Office PowerPoint</Application>
  <PresentationFormat>Widescreen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Arial</vt:lpstr>
      <vt:lpstr>Calibri</vt:lpstr>
      <vt:lpstr>Quire Sans Pro Light</vt:lpstr>
      <vt:lpstr>Tisa Offc Serif Pro</vt:lpstr>
      <vt:lpstr>Custom</vt:lpstr>
      <vt:lpstr>Biggest Movers of {Date}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Younes RIFAI</dc:creator>
  <cp:lastModifiedBy>Younes RIFAI</cp:lastModifiedBy>
  <cp:revision>9</cp:revision>
  <dcterms:created xsi:type="dcterms:W3CDTF">2024-06-24T11:29:01Z</dcterms:created>
  <dcterms:modified xsi:type="dcterms:W3CDTF">2024-06-24T15:25:59Z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